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7" r:id="rId6"/>
    <p:sldId id="278" r:id="rId7"/>
    <p:sldId id="262" r:id="rId8"/>
    <p:sldId id="276" r:id="rId9"/>
    <p:sldId id="264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0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2292-7924-485F-ADB6-5F8D4135DB7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BE7E-F3F9-451D-ABB5-BF681ABF7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fehr@eureka.edu" TargetMode="External"/><Relationship Id="rId2" Type="http://schemas.openxmlformats.org/officeDocument/2006/relationships/hyperlink" Target="https://bncvirtual.com/eurek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ncvirtual.com/eurek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EUREKA!</a:t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your books for</a:t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&amp; Online Jumpstart Courses</a:t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https://bncvirtual.com/eureka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9639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Contact the Bookstore at </a:t>
            </a:r>
            <a:r>
              <a:rPr lang="en-US" dirty="0" smtClean="0">
                <a:hlinkClick r:id="rId3"/>
              </a:rPr>
              <a:t>bookstore@eureka.edu</a:t>
            </a:r>
            <a:r>
              <a:rPr lang="en-US" dirty="0" smtClean="0"/>
              <a:t> if you have any questions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959366"/>
            <a:ext cx="12192000" cy="898634"/>
            <a:chOff x="0" y="5959366"/>
            <a:chExt cx="12192000" cy="898634"/>
          </a:xfrm>
          <a:solidFill>
            <a:srgbClr val="98012E"/>
          </a:solidFill>
        </p:grpSpPr>
        <p:sp>
          <p:nvSpPr>
            <p:cNvPr id="5" name="Rectangle 4"/>
            <p:cNvSpPr/>
            <p:nvPr/>
          </p:nvSpPr>
          <p:spPr>
            <a:xfrm>
              <a:off x="0" y="5959366"/>
              <a:ext cx="12192000" cy="898634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499" y="6027049"/>
              <a:ext cx="2297002" cy="763267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9594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8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32855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86180"/>
            <a:ext cx="10515600" cy="5921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bookstore@eureka.edu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959366"/>
            <a:ext cx="12192000" cy="898634"/>
            <a:chOff x="0" y="5959366"/>
            <a:chExt cx="12192000" cy="898634"/>
          </a:xfrm>
          <a:solidFill>
            <a:srgbClr val="98012E"/>
          </a:solidFill>
        </p:grpSpPr>
        <p:sp>
          <p:nvSpPr>
            <p:cNvPr id="6" name="Rectangle 5"/>
            <p:cNvSpPr/>
            <p:nvPr/>
          </p:nvSpPr>
          <p:spPr>
            <a:xfrm>
              <a:off x="0" y="5959366"/>
              <a:ext cx="12192000" cy="898634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499" y="6027049"/>
              <a:ext cx="2297002" cy="763267"/>
            </a:xfrm>
            <a:prstGeom prst="rect">
              <a:avLst/>
            </a:prstGeom>
            <a:grpFill/>
            <a:ln w="3175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0574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193" y="1019503"/>
            <a:ext cx="109833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SOME HELPFUL INFORMATION BEFORE YOU CLICK THE LINK: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lets get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your course from drop down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Arrow to view your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your books and proceed to check-out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up an account (this will be used each semester)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to </a:t>
            </a:r>
            <a:r>
              <a:rPr lang="en-US" b="1" dirty="0" smtClean="0"/>
              <a:t>ship to your home address </a:t>
            </a:r>
            <a:r>
              <a:rPr lang="en-US" dirty="0" smtClean="0"/>
              <a:t>and shipping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 with credit card, </a:t>
            </a:r>
            <a:r>
              <a:rPr lang="en-US" dirty="0" err="1" smtClean="0"/>
              <a:t>Paypal</a:t>
            </a:r>
            <a:r>
              <a:rPr lang="en-US" dirty="0" smtClean="0"/>
              <a:t> or your student account.  You will need the access number sent to you from MBS Books.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you submit your order.  You should receive an email confirmation.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https://bncvirtual.com/eureka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9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8238" y="57150"/>
            <a:ext cx="144684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4425" y="4762"/>
            <a:ext cx="144208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263" y="-76200"/>
            <a:ext cx="1410652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58383"/>
            <a:ext cx="138874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2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5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8612"/>
            <a:ext cx="111252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86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5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113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WELCOME TO EUREKA!  Get your books for Summer &amp; Online Jumpstart Courses https://bncvirtual.com/eureka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Eureka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Bookstore</dc:title>
  <dc:creator>pc</dc:creator>
  <cp:lastModifiedBy>pc</cp:lastModifiedBy>
  <cp:revision>20</cp:revision>
  <dcterms:created xsi:type="dcterms:W3CDTF">2018-04-17T16:39:49Z</dcterms:created>
  <dcterms:modified xsi:type="dcterms:W3CDTF">2020-05-20T18:52:55Z</dcterms:modified>
</cp:coreProperties>
</file>