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8" r:id="rId13"/>
    <p:sldId id="274" r:id="rId14"/>
    <p:sldId id="277" r:id="rId15"/>
    <p:sldId id="268" r:id="rId16"/>
    <p:sldId id="26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0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>
        <p:scale>
          <a:sx n="96" d="100"/>
          <a:sy n="96" d="100"/>
        </p:scale>
        <p:origin x="-17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984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91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0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03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87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239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9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68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1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81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22292-7924-485F-ADB6-5F8D4135DB7E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0BE7E-F3F9-451D-ABB5-BF681ABF7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63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fehr@eureka.edu" TargetMode="External"/><Relationship Id="rId2" Type="http://schemas.openxmlformats.org/officeDocument/2006/relationships/hyperlink" Target="https://bncvirtual.com/eureka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bookstore@eureka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17767"/>
            <a:ext cx="9144000" cy="2552016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order your </a:t>
            </a:r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books </a:t>
            </a:r>
            <a:b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Fall and Spring Semesters              on our </a:t>
            </a:r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 Bookstore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https://bncvirtual.com/eureka</a:t>
            </a:r>
            <a:r>
              <a:rPr lang="en-US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272112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 the Bookstore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bookstore@eureka.edu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you have any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*For Summer or Jumpstart courses please see separate instructions.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0" y="5959366"/>
            <a:ext cx="12192000" cy="898634"/>
            <a:chOff x="0" y="5959366"/>
            <a:chExt cx="12192000" cy="898634"/>
          </a:xfrm>
          <a:solidFill>
            <a:srgbClr val="98012E"/>
          </a:solidFill>
        </p:grpSpPr>
        <p:sp>
          <p:nvSpPr>
            <p:cNvPr id="5" name="Rectangle 4"/>
            <p:cNvSpPr/>
            <p:nvPr/>
          </p:nvSpPr>
          <p:spPr>
            <a:xfrm>
              <a:off x="0" y="5959366"/>
              <a:ext cx="12192000" cy="898634"/>
            </a:xfrm>
            <a:prstGeom prst="rect">
              <a:avLst/>
            </a:prstGeom>
            <a:grp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9499" y="6027049"/>
              <a:ext cx="2297002" cy="763267"/>
            </a:xfrm>
            <a:prstGeom prst="rect">
              <a:avLst/>
            </a:prstGeom>
            <a:grpFill/>
            <a:ln w="3175">
              <a:solidFill>
                <a:srgbClr val="C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89594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37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56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1689" y="1145136"/>
            <a:ext cx="965674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Helpful Reminders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Watch for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emails from the Bookstore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 up login (Eureka email) and password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Guaranteed </a:t>
            </a:r>
            <a:r>
              <a:rPr lang="en-US" sz="2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Buyback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Guaranteed this price at buyback.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Marketplace books take you out of MBS to Barnes &amp; Noble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Your access ID was sent to you in an email from MBS.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Ship to campus is free before the deadline.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sure you hit submit on your order.  You will receive an email confirmation. 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04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6591" y="888763"/>
            <a:ext cx="961401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 OUT </a:t>
            </a:r>
          </a:p>
          <a:p>
            <a:endParaRPr lang="en-US" dirty="0" smtClean="0"/>
          </a:p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IMPORTANT: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 book information before you opt out. 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You can opt back in at any time.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Opt out BEFORE the deadline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on for instructions to opt out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2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128588"/>
            <a:ext cx="11668125" cy="660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9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16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59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456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6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1432855"/>
          </a:xfrm>
        </p:spPr>
        <p:txBody>
          <a:bodyPr/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286180"/>
            <a:ext cx="10515600" cy="592137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bookstore@eureka.edu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5959366"/>
            <a:ext cx="12192000" cy="898634"/>
            <a:chOff x="0" y="5959366"/>
            <a:chExt cx="12192000" cy="898634"/>
          </a:xfrm>
          <a:solidFill>
            <a:srgbClr val="98012E"/>
          </a:solidFill>
        </p:grpSpPr>
        <p:sp>
          <p:nvSpPr>
            <p:cNvPr id="6" name="Rectangle 5"/>
            <p:cNvSpPr/>
            <p:nvPr/>
          </p:nvSpPr>
          <p:spPr>
            <a:xfrm>
              <a:off x="0" y="5959366"/>
              <a:ext cx="12192000" cy="898634"/>
            </a:xfrm>
            <a:prstGeom prst="rect">
              <a:avLst/>
            </a:prstGeom>
            <a:grpFill/>
            <a:ln w="31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19499" y="6027049"/>
              <a:ext cx="2297002" cy="763267"/>
            </a:xfrm>
            <a:prstGeom prst="rect">
              <a:avLst/>
            </a:prstGeom>
            <a:grpFill/>
            <a:ln w="3175">
              <a:solidFill>
                <a:srgbClr val="C00000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20574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0" y="-857250"/>
            <a:ext cx="152400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2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2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274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1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491" y="-773395"/>
            <a:ext cx="12692480" cy="770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3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183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4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7558"/>
            <a:ext cx="12192000" cy="719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8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1" y="-33328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8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328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5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138</Words>
  <Application>Microsoft Office PowerPoint</Application>
  <PresentationFormat>Custom</PresentationFormat>
  <Paragraphs>24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How to order your books  for Fall and Spring Semesters              on our Online Bookstore  https://bncvirtual.com/eureka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Company>Eureka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Bookstore</dc:title>
  <dc:creator>pc</dc:creator>
  <cp:lastModifiedBy>JON FEHR</cp:lastModifiedBy>
  <cp:revision>46</cp:revision>
  <dcterms:created xsi:type="dcterms:W3CDTF">2018-04-17T16:39:49Z</dcterms:created>
  <dcterms:modified xsi:type="dcterms:W3CDTF">2020-05-19T16:15:31Z</dcterms:modified>
</cp:coreProperties>
</file>