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5" r:id="rId4"/>
    <p:sldId id="266" r:id="rId5"/>
    <p:sldId id="268" r:id="rId6"/>
    <p:sldId id="257" r:id="rId7"/>
    <p:sldId id="258" r:id="rId8"/>
    <p:sldId id="259" r:id="rId9"/>
    <p:sldId id="261" r:id="rId10"/>
    <p:sldId id="260" r:id="rId11"/>
    <p:sldId id="262" r:id="rId12"/>
    <p:sldId id="264" r:id="rId13"/>
    <p:sldId id="26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86" d="100"/>
          <a:sy n="86" d="100"/>
        </p:scale>
        <p:origin x="90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29CB4-4FD1-4EDF-8118-120FD2C195BC}" type="datetimeFigureOut">
              <a:rPr lang="en-US" smtClean="0"/>
              <a:t>8/14/2013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B6E55-73D5-4ACD-87FB-EAA6C78A8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165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29CB4-4FD1-4EDF-8118-120FD2C195BC}" type="datetimeFigureOut">
              <a:rPr lang="en-US" smtClean="0"/>
              <a:t>8/14/2013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B6E55-73D5-4ACD-87FB-EAA6C78A8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472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29CB4-4FD1-4EDF-8118-120FD2C195BC}" type="datetimeFigureOut">
              <a:rPr lang="en-US" smtClean="0"/>
              <a:t>8/14/2013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B6E55-73D5-4ACD-87FB-EAA6C78A8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785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29CB4-4FD1-4EDF-8118-120FD2C195BC}" type="datetimeFigureOut">
              <a:rPr lang="en-US" smtClean="0"/>
              <a:t>8/14/2013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B6E55-73D5-4ACD-87FB-EAA6C78A8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425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29CB4-4FD1-4EDF-8118-120FD2C195BC}" type="datetimeFigureOut">
              <a:rPr lang="en-US" smtClean="0"/>
              <a:t>8/14/2013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B6E55-73D5-4ACD-87FB-EAA6C78A8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052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29CB4-4FD1-4EDF-8118-120FD2C195BC}" type="datetimeFigureOut">
              <a:rPr lang="en-US" smtClean="0"/>
              <a:t>8/14/2013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B6E55-73D5-4ACD-87FB-EAA6C78A8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260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29CB4-4FD1-4EDF-8118-120FD2C195BC}" type="datetimeFigureOut">
              <a:rPr lang="en-US" smtClean="0"/>
              <a:t>8/14/2013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B6E55-73D5-4ACD-87FB-EAA6C78A8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630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29CB4-4FD1-4EDF-8118-120FD2C195BC}" type="datetimeFigureOut">
              <a:rPr lang="en-US" smtClean="0"/>
              <a:t>8/14/2013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B6E55-73D5-4ACD-87FB-EAA6C78A8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769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29CB4-4FD1-4EDF-8118-120FD2C195BC}" type="datetimeFigureOut">
              <a:rPr lang="en-US" smtClean="0"/>
              <a:t>8/14/2013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B6E55-73D5-4ACD-87FB-EAA6C78A8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778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29CB4-4FD1-4EDF-8118-120FD2C195BC}" type="datetimeFigureOut">
              <a:rPr lang="en-US" smtClean="0"/>
              <a:t>8/14/2013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B6E55-73D5-4ACD-87FB-EAA6C78A8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048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29CB4-4FD1-4EDF-8118-120FD2C195BC}" type="datetimeFigureOut">
              <a:rPr lang="en-US" smtClean="0"/>
              <a:t>8/14/2013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B6E55-73D5-4ACD-87FB-EAA6C78A8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569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929CB4-4FD1-4EDF-8118-120FD2C195BC}" type="datetimeFigureOut">
              <a:rPr lang="en-US" smtClean="0"/>
              <a:t>8/14/2013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CB6E55-73D5-4ACD-87FB-EAA6C78A8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116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7990" y="412595"/>
            <a:ext cx="10300010" cy="1460810"/>
          </a:xfrm>
        </p:spPr>
        <p:txBody>
          <a:bodyPr>
            <a:normAutofit/>
          </a:bodyPr>
          <a:lstStyle/>
          <a:p>
            <a:r>
              <a:rPr lang="en-US" sz="6600" b="1" dirty="0" smtClean="0"/>
              <a:t>Vision ITQ Classroom Upgrade</a:t>
            </a:r>
            <a:endParaRPr lang="en-US" sz="6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8673" y="2587277"/>
            <a:ext cx="9144000" cy="1655762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Changes to earlier technology and upgrades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85893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Keyspan</a:t>
            </a:r>
            <a:r>
              <a:rPr lang="en-US" dirty="0" smtClean="0"/>
              <a:t> Remote PowerPoint Wheel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34270" y="2418348"/>
            <a:ext cx="5073888" cy="3805416"/>
          </a:xfrm>
        </p:spPr>
      </p:pic>
      <p:sp>
        <p:nvSpPr>
          <p:cNvPr id="5" name="TextBox 4"/>
          <p:cNvSpPr txBox="1"/>
          <p:nvPr/>
        </p:nvSpPr>
        <p:spPr>
          <a:xfrm>
            <a:off x="6490009" y="1784110"/>
            <a:ext cx="39586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PowerPoint wheel located on the side of the remote advances or retreats the PowerPoint slides or actions in your show after it has been started.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PowerPoint Wheel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4409511" y="3388185"/>
            <a:ext cx="2080498" cy="492439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232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Keyspan</a:t>
            </a:r>
            <a:r>
              <a:rPr lang="en-US" dirty="0" smtClean="0"/>
              <a:t> Remote Laser Activation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1523" y="2431430"/>
            <a:ext cx="5173415" cy="3880061"/>
          </a:xfrm>
        </p:spPr>
      </p:pic>
      <p:sp>
        <p:nvSpPr>
          <p:cNvPr id="5" name="TextBox 4"/>
          <p:cNvSpPr txBox="1"/>
          <p:nvPr/>
        </p:nvSpPr>
        <p:spPr>
          <a:xfrm>
            <a:off x="5900589" y="1758808"/>
            <a:ext cx="441337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Simultaneously press and hold the </a:t>
            </a:r>
          </a:p>
          <a:p>
            <a:r>
              <a:rPr lang="en-US" dirty="0" smtClean="0"/>
              <a:t>laser button and the triangular button until the triangular button flashes red. To turn the laser off use the same technique.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 Laser button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 Triangular </a:t>
            </a:r>
            <a:r>
              <a:rPr lang="en-US" dirty="0"/>
              <a:t>b</a:t>
            </a:r>
            <a:r>
              <a:rPr lang="en-US" dirty="0" smtClean="0"/>
              <a:t>utton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3004457" y="3219061"/>
            <a:ext cx="2983748" cy="393934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3004457" y="4460488"/>
            <a:ext cx="2896132" cy="253492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33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 smtClean="0"/>
              <a:t>Requests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classes are not being held in classrooms</a:t>
            </a:r>
          </a:p>
          <a:p>
            <a:pPr lvl="1"/>
            <a:r>
              <a:rPr lang="en-US" sz="2800" dirty="0" smtClean="0"/>
              <a:t>Please reserve the classroom if you need to use a classroom </a:t>
            </a:r>
          </a:p>
          <a:p>
            <a:pPr lvl="2"/>
            <a:r>
              <a:rPr lang="en-US" sz="2800" dirty="0" smtClean="0"/>
              <a:t>Please contact someone in SPS</a:t>
            </a:r>
          </a:p>
          <a:p>
            <a:pPr marL="457200" lvl="1" indent="0">
              <a:buNone/>
            </a:pPr>
            <a:endParaRPr lang="en-US" sz="2800" dirty="0" smtClean="0"/>
          </a:p>
          <a:p>
            <a:pPr lvl="1"/>
            <a:r>
              <a:rPr lang="en-US" sz="2800" dirty="0" smtClean="0"/>
              <a:t>IT uses this time to update the PCs in the classrooms </a:t>
            </a:r>
          </a:p>
          <a:p>
            <a:pPr lvl="2"/>
            <a:r>
              <a:rPr lang="en-US" sz="2800" dirty="0"/>
              <a:t>W</a:t>
            </a:r>
            <a:r>
              <a:rPr lang="en-US" sz="2800" dirty="0" smtClean="0"/>
              <a:t>e do not </a:t>
            </a:r>
            <a:r>
              <a:rPr lang="en-US" sz="2800" smtClean="0"/>
              <a:t>want to start an </a:t>
            </a:r>
            <a:r>
              <a:rPr lang="en-US" sz="2800" dirty="0" smtClean="0"/>
              <a:t>upgrade &amp; interrupt your plans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2387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5650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8000" b="1" dirty="0" smtClean="0"/>
              <a:t>Thanks and Questions</a:t>
            </a:r>
            <a:endParaRPr lang="en-US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605453"/>
            <a:ext cx="10515600" cy="1571509"/>
          </a:xfrm>
        </p:spPr>
        <p:txBody>
          <a:bodyPr/>
          <a:lstStyle/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711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11838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Every classroom that had a PC and projector has had some type of upgrade.</a:t>
            </a:r>
            <a:b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Every classroom that has a fixed instructors desk has the AMX controller.</a:t>
            </a:r>
            <a:b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remaining seminar rooms that did not get an upgrade Jim Perry has access to projectors &amp; laptops to service these needs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18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667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 smtClean="0"/>
              <a:t>Tasks for Project and Work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452" y="1502238"/>
            <a:ext cx="11361235" cy="4987771"/>
          </a:xfrm>
        </p:spPr>
        <p:txBody>
          <a:bodyPr>
            <a:normAutofit/>
          </a:bodyPr>
          <a:lstStyle/>
          <a:p>
            <a:r>
              <a:rPr lang="en-US" b="1" dirty="0" smtClean="0"/>
              <a:t>Consolidate and make technology easier to use</a:t>
            </a:r>
          </a:p>
          <a:p>
            <a:pPr lvl="1"/>
            <a:r>
              <a:rPr lang="en-US" sz="2800" b="1" dirty="0" smtClean="0"/>
              <a:t>Access for Laptop use in the classroom – VGA/Sound cable top of desk</a:t>
            </a:r>
          </a:p>
          <a:p>
            <a:pPr lvl="1"/>
            <a:r>
              <a:rPr lang="en-US" sz="2800" b="1" dirty="0" smtClean="0"/>
              <a:t>Upgrade sound – Ceiling/Wall mounted speakers</a:t>
            </a:r>
          </a:p>
          <a:p>
            <a:pPr lvl="1"/>
            <a:r>
              <a:rPr lang="en-US" sz="2800" b="1" dirty="0" smtClean="0"/>
              <a:t>Make computers faster</a:t>
            </a:r>
          </a:p>
          <a:p>
            <a:pPr lvl="2"/>
            <a:r>
              <a:rPr lang="en-US" sz="2800" b="1" dirty="0" smtClean="0"/>
              <a:t>Better PCs </a:t>
            </a:r>
          </a:p>
          <a:p>
            <a:pPr lvl="2"/>
            <a:r>
              <a:rPr lang="en-US" sz="2800" b="1" dirty="0"/>
              <a:t>L</a:t>
            </a:r>
            <a:r>
              <a:rPr lang="en-US" sz="2800" b="1" dirty="0" smtClean="0"/>
              <a:t>ocked down PC to protect EC owned software installs &amp; upgrades</a:t>
            </a:r>
          </a:p>
          <a:p>
            <a:pPr lvl="1"/>
            <a:r>
              <a:rPr lang="en-US" sz="2800" b="1" dirty="0" smtClean="0"/>
              <a:t>Heat issues – Mounted projector into “living space”</a:t>
            </a:r>
          </a:p>
          <a:p>
            <a:pPr lvl="1"/>
            <a:r>
              <a:rPr lang="en-US" sz="2800" b="1" dirty="0" smtClean="0"/>
              <a:t>Better controlled tech – controlled through AMX &amp; projector</a:t>
            </a:r>
          </a:p>
          <a:p>
            <a:pPr lvl="1"/>
            <a:r>
              <a:rPr lang="en-US" sz="2800" b="1" dirty="0" smtClean="0"/>
              <a:t>Old technology (Overheads, slide projectors) – Elmo Digital Camera</a:t>
            </a:r>
          </a:p>
          <a:p>
            <a:pPr lvl="1"/>
            <a:r>
              <a:rPr lang="en-US" sz="2800" b="1" dirty="0" smtClean="0"/>
              <a:t>Brighter Projectors – Increased brightness by 200% or more - 4200 </a:t>
            </a:r>
            <a:r>
              <a:rPr lang="en-US" sz="2800" b="1" dirty="0" err="1" smtClean="0"/>
              <a:t>lum</a:t>
            </a:r>
            <a:r>
              <a:rPr lang="en-US" sz="2800" b="1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1208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 smtClean="0"/>
              <a:t>Issue with PC or Login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 smtClean="0"/>
              <a:t>Please call the number on the screen or on the small paper instructions with each desk</a:t>
            </a:r>
          </a:p>
          <a:p>
            <a:endParaRPr lang="en-US" sz="3600" dirty="0" smtClean="0"/>
          </a:p>
          <a:p>
            <a:r>
              <a:rPr lang="en-US" sz="3600" dirty="0" smtClean="0"/>
              <a:t>IT will take steps to repair or replace the issue but in the mean time</a:t>
            </a:r>
          </a:p>
          <a:p>
            <a:pPr lvl="1"/>
            <a:r>
              <a:rPr lang="en-US" sz="3600" dirty="0" smtClean="0"/>
              <a:t>Contact Jim Perry he has access to laptops that can be added to desktop until PC issue is resolved</a:t>
            </a:r>
          </a:p>
          <a:p>
            <a:pPr marL="457200" lvl="1" indent="0">
              <a:buNone/>
            </a:pPr>
            <a:r>
              <a:rPr lang="en-US" sz="3600" dirty="0"/>
              <a:t> </a:t>
            </a:r>
            <a:r>
              <a:rPr lang="en-US" sz="3600" dirty="0" smtClean="0"/>
              <a:t>     Laptops do not have </a:t>
            </a:r>
            <a:r>
              <a:rPr lang="en-US" sz="3600" dirty="0" err="1" smtClean="0"/>
              <a:t>BluRay</a:t>
            </a:r>
            <a:r>
              <a:rPr lang="en-US" sz="3600" dirty="0" smtClean="0"/>
              <a:t> Drives </a:t>
            </a:r>
          </a:p>
        </p:txBody>
      </p:sp>
    </p:spTree>
    <p:extLst>
      <p:ext uri="{BB962C8B-B14F-4D97-AF65-F5344CB8AC3E}">
        <p14:creationId xmlns:p14="http://schemas.microsoft.com/office/powerpoint/2010/main" val="355080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6677"/>
            <a:ext cx="10515600" cy="1139168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 smtClean="0"/>
              <a:t>Changes &amp; Notes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15845"/>
            <a:ext cx="10515600" cy="5319131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err="1" smtClean="0"/>
              <a:t>BluRay</a:t>
            </a:r>
            <a:r>
              <a:rPr lang="en-US" b="1" dirty="0" smtClean="0"/>
              <a:t> was added</a:t>
            </a:r>
          </a:p>
          <a:p>
            <a:pPr lvl="1"/>
            <a:r>
              <a:rPr lang="en-US" sz="2800" b="1" dirty="0" err="1" smtClean="0"/>
              <a:t>CyberLink</a:t>
            </a:r>
            <a:r>
              <a:rPr lang="en-US" sz="2800" b="1" dirty="0" smtClean="0"/>
              <a:t> 13 added for </a:t>
            </a:r>
            <a:r>
              <a:rPr lang="en-US" sz="2800" b="1" dirty="0" err="1" smtClean="0"/>
              <a:t>BluRay</a:t>
            </a:r>
            <a:r>
              <a:rPr lang="en-US" sz="2800" b="1" dirty="0" smtClean="0"/>
              <a:t> discs</a:t>
            </a:r>
          </a:p>
          <a:p>
            <a:pPr lvl="1"/>
            <a:r>
              <a:rPr lang="en-US" sz="2800" b="1" dirty="0" smtClean="0"/>
              <a:t>PC, Projector &amp; AMX must be on to cue up </a:t>
            </a:r>
            <a:r>
              <a:rPr lang="en-US" sz="2800" b="1" dirty="0" err="1" smtClean="0"/>
              <a:t>BluRay</a:t>
            </a:r>
            <a:endParaRPr lang="en-US" sz="2800" b="1" dirty="0" smtClean="0"/>
          </a:p>
          <a:p>
            <a:pPr lvl="1"/>
            <a:r>
              <a:rPr lang="en-US" sz="2800" b="1" dirty="0" smtClean="0"/>
              <a:t>FF through previews can be done with mouse but to start </a:t>
            </a:r>
            <a:r>
              <a:rPr lang="en-US" sz="2800" b="1" dirty="0" err="1" smtClean="0"/>
              <a:t>BluRay</a:t>
            </a:r>
            <a:r>
              <a:rPr lang="en-US" sz="2800" b="1" dirty="0" smtClean="0"/>
              <a:t> you should hit the Enter key on the keyboard</a:t>
            </a:r>
          </a:p>
          <a:p>
            <a:r>
              <a:rPr lang="en-US" b="1" dirty="0" smtClean="0"/>
              <a:t>Music/Internet Videos/Standard DVDs – must have projector on to hear sound, even though desk monitor is showing video</a:t>
            </a:r>
          </a:p>
          <a:p>
            <a:r>
              <a:rPr lang="en-US" b="1" dirty="0" smtClean="0"/>
              <a:t>Do not save anything on the PC, PC is wiped when you log off</a:t>
            </a:r>
          </a:p>
          <a:p>
            <a:r>
              <a:rPr lang="en-US" b="1" dirty="0" smtClean="0"/>
              <a:t>If you need any software added please contact IT so licensing can be verified &amp; software added and PC locked back down</a:t>
            </a:r>
          </a:p>
          <a:p>
            <a:r>
              <a:rPr lang="en-US" b="1" dirty="0" smtClean="0"/>
              <a:t>Logging into the EC network will give you access to network drives &amp; printers in classrooms, but if the password is expired, no printing</a:t>
            </a:r>
          </a:p>
          <a:p>
            <a:r>
              <a:rPr lang="en-US" b="1" dirty="0" smtClean="0"/>
              <a:t>Sound can be adjusted in three places – PC, Software, AMX controller</a:t>
            </a:r>
          </a:p>
          <a:p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62880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Look </a:t>
            </a:r>
            <a:r>
              <a:rPr lang="en-US" dirty="0" smtClean="0">
                <a:sym typeface="Wingdings" panose="05000000000000000000" pitchFamily="2" charset="2"/>
              </a:rPr>
              <a:t> </a:t>
            </a:r>
            <a:r>
              <a:rPr lang="en-US" dirty="0" smtClean="0"/>
              <a:t>Windows 7: Startup and Login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177" y="1530590"/>
            <a:ext cx="6835696" cy="5126772"/>
          </a:xfrm>
        </p:spPr>
      </p:pic>
    </p:spTree>
    <p:extLst>
      <p:ext uri="{BB962C8B-B14F-4D97-AF65-F5344CB8AC3E}">
        <p14:creationId xmlns:p14="http://schemas.microsoft.com/office/powerpoint/2010/main" val="274507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Windows 7: Startup and Login cont.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799" y="1405052"/>
            <a:ext cx="7118401" cy="5338801"/>
          </a:xfrm>
        </p:spPr>
      </p:pic>
    </p:spTree>
    <p:extLst>
      <p:ext uri="{BB962C8B-B14F-4D97-AF65-F5344CB8AC3E}">
        <p14:creationId xmlns:p14="http://schemas.microsoft.com/office/powerpoint/2010/main" val="96190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Windows 7: Startup and Login cont.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931" y="1561171"/>
            <a:ext cx="6788746" cy="5091560"/>
          </a:xfrm>
        </p:spPr>
      </p:pic>
    </p:spTree>
    <p:extLst>
      <p:ext uri="{BB962C8B-B14F-4D97-AF65-F5344CB8AC3E}">
        <p14:creationId xmlns:p14="http://schemas.microsoft.com/office/powerpoint/2010/main" val="21152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Windows 7: Startup and Login cont.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487" y="1362406"/>
            <a:ext cx="7032654" cy="5274491"/>
          </a:xfrm>
        </p:spPr>
      </p:pic>
    </p:spTree>
    <p:extLst>
      <p:ext uri="{BB962C8B-B14F-4D97-AF65-F5344CB8AC3E}">
        <p14:creationId xmlns:p14="http://schemas.microsoft.com/office/powerpoint/2010/main" val="100127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473</Words>
  <Application>Microsoft Office PowerPoint</Application>
  <PresentationFormat>Widescreen</PresentationFormat>
  <Paragraphs>57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Wingdings</vt:lpstr>
      <vt:lpstr>Office Theme</vt:lpstr>
      <vt:lpstr>Vision ITQ Classroom Upgrade</vt:lpstr>
      <vt:lpstr>Every classroom that had a PC and projector has had some type of upgrade.  Every classroom that has a fixed instructors desk has the AMX controller.  The remaining seminar rooms that did not get an upgrade Jim Perry has access to projectors &amp; laptops to service these needs</vt:lpstr>
      <vt:lpstr>Tasks for Project and Work</vt:lpstr>
      <vt:lpstr>Issue with PC or Login</vt:lpstr>
      <vt:lpstr>Changes &amp; Notes</vt:lpstr>
      <vt:lpstr>Look  Windows 7: Startup and Login</vt:lpstr>
      <vt:lpstr>Windows 7: Startup and Login cont.</vt:lpstr>
      <vt:lpstr>Windows 7: Startup and Login cont.</vt:lpstr>
      <vt:lpstr>Windows 7: Startup and Login cont.</vt:lpstr>
      <vt:lpstr>Keyspan Remote PowerPoint Wheel</vt:lpstr>
      <vt:lpstr>Keyspan Remote Laser Activation</vt:lpstr>
      <vt:lpstr>Requests</vt:lpstr>
      <vt:lpstr>Thanks and Questions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Eldrick and Robin Smith</dc:creator>
  <cp:lastModifiedBy>Eldrick and Robin Smith</cp:lastModifiedBy>
  <cp:revision>9</cp:revision>
  <dcterms:created xsi:type="dcterms:W3CDTF">2013-08-15T02:22:58Z</dcterms:created>
  <dcterms:modified xsi:type="dcterms:W3CDTF">2013-08-15T03:32:31Z</dcterms:modified>
</cp:coreProperties>
</file>