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embeddedFontLst>
    <p:embeddedFont>
      <p:font typeface="Gill Sans MT" panose="020B0502020104020203" pitchFamily="34" charset="0"/>
      <p:regular r:id="rId4"/>
      <p:bold r:id="rId5"/>
      <p:italic r:id="rId6"/>
      <p:boldItalic r:id="rId7"/>
    </p:embeddedFont>
    <p:embeddedFont>
      <p:font typeface="Oswald" panose="020B0604020202020204" charset="0"/>
      <p:regular r:id="rId8"/>
      <p:bold r:id="rId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CDC6DF5-0689-45A8-8147-E1832DF4CBF3}">
  <a:tblStyle styleId="{3CDC6DF5-0689-45A8-8147-E1832DF4CBF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p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421129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2755491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8682491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5677255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pPr/>
              <a:t>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86774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8711659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9850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356652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0161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4222861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2/19/2021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949960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pPr/>
              <a:t>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9532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plannedparenthood.org/health-center/illinois/peoria/61604/peoria-health-center-3281-90430?utm_campaign=peoria-health-center&amp;utm_medium=organic&amp;utm_source=local-listing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www.tazewellhealth.org/262/STD-HIV-Testing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Google Shape;85;p13"/>
          <p:cNvGraphicFramePr/>
          <p:nvPr>
            <p:extLst>
              <p:ext uri="{D42A27DB-BD31-4B8C-83A1-F6EECF244321}">
                <p14:modId xmlns:p14="http://schemas.microsoft.com/office/powerpoint/2010/main" val="1670745541"/>
              </p:ext>
            </p:extLst>
          </p:nvPr>
        </p:nvGraphicFramePr>
        <p:xfrm>
          <a:off x="116075" y="1060171"/>
          <a:ext cx="8892458" cy="5776640"/>
        </p:xfrm>
        <a:graphic>
          <a:graphicData uri="http://schemas.openxmlformats.org/drawingml/2006/table">
            <a:tbl>
              <a:tblPr>
                <a:noFill/>
                <a:tableStyleId>{3CDC6DF5-0689-45A8-8147-E1832DF4CBF3}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2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6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8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69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335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Place </a:t>
                      </a:r>
                      <a:endParaRPr sz="1400" b="1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Address</a:t>
                      </a:r>
                      <a:endParaRPr sz="1400" b="1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Tests Available/Cost</a:t>
                      </a:r>
                      <a:endParaRPr sz="1400" b="1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Days and Hours</a:t>
                      </a:r>
                      <a:endParaRPr sz="1400" b="1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Website</a:t>
                      </a:r>
                      <a:endParaRPr sz="1400" b="1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 dirty="0">
                          <a:solidFill>
                            <a:srgbClr val="FFFFFF"/>
                          </a:solidFill>
                          <a:latin typeface="Oswald"/>
                          <a:ea typeface="Oswald"/>
                          <a:cs typeface="Oswald"/>
                          <a:sym typeface="Oswald"/>
                        </a:rPr>
                        <a:t>Phone Number</a:t>
                      </a:r>
                      <a:endParaRPr sz="1400" b="1" dirty="0">
                        <a:solidFill>
                          <a:srgbClr val="FFFFFF"/>
                        </a:solidFill>
                        <a:latin typeface="Oswald"/>
                        <a:ea typeface="Oswald"/>
                        <a:cs typeface="Oswald"/>
                        <a:sym typeface="Oswald"/>
                      </a:endParaRPr>
                    </a:p>
                  </a:txBody>
                  <a:tcPr marL="91425" marR="91425" marT="121900" marB="1219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9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Central Illinois Friends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120 NE Glen Oak Ave, Suite 201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Peoria, IL  61603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STI &amp; HIV Testing/Treatment and Counseling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LGBTQIA Safe Space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HPV Vaccinations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i="1" dirty="0">
                          <a:solidFill>
                            <a:srgbClr val="FFFFFF"/>
                          </a:solidFill>
                        </a:rPr>
                        <a:t>(STI services free and confidential.)</a:t>
                      </a:r>
                      <a:endParaRPr sz="900" i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Monday - Friday 9-3pm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i="1">
                          <a:solidFill>
                            <a:srgbClr val="FFFFFF"/>
                          </a:solidFill>
                        </a:rPr>
                        <a:t>(By appointment only.) </a:t>
                      </a:r>
                      <a:endParaRPr sz="900" i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Friendsofcentral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illinois.org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(309) 671-2144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outreach@central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illinoisfriends.org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Heartland Health Services 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2321 N. Wisconsin Ave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Peoria, IL  60603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OR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711 W. John Gwynn Jr.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Peoria, IL  61605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STI Testing/Treatment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Birth Control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Pregnancy Testing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i="1">
                          <a:solidFill>
                            <a:srgbClr val="FFFFFF"/>
                          </a:solidFill>
                        </a:rPr>
                        <a:t>(Need to have insurance or pay out of pocket; cost dependent on need.)</a:t>
                      </a:r>
                      <a:endParaRPr sz="900" i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Monday - Friday 8-4:30pm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hhsil.com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(309) 680-7600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436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Planned Parenthood of Peoria 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2709 Knoxville Ave.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Peoria, IL  61604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STI &amp; HIV Testing/Treatment and Counseling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Emerg. Contraception/Birth Control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Pregnancy Testing/Abortion Referral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LGBT Services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Vaccines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i="1" dirty="0">
                          <a:solidFill>
                            <a:srgbClr val="FFFFFF"/>
                          </a:solidFill>
                        </a:rPr>
                        <a:t>(Will be asked for insurance info for STI Testing, but can decline; will be asked to pay minimum of $10.)</a:t>
                      </a:r>
                      <a:endParaRPr sz="900" i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Mon/Wed 9-5pm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Tuesday 8-4pm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Thursday 11-7pm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Friday 8-3:30pm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u="sng">
                          <a:solidFill>
                            <a:srgbClr val="FFFFFF"/>
                          </a:solidFill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https://www.plannedparenthood.org/health-center/illinois/peoria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(309) 681-0350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22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Positive Health Solutions 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222 NE Monroe Suite 904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Peoria, IL  61602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dirty="0">
                          <a:solidFill>
                            <a:srgbClr val="FFFFFF"/>
                          </a:solidFill>
                        </a:rPr>
                        <a:t>Free </a:t>
                      </a: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HIV Testing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i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Monday - Friday 8-4:30pm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peoria.medicine.uic.edu/positive-health-solutions/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(309) 671-8457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25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>
                          <a:solidFill>
                            <a:srgbClr val="FFFFFF"/>
                          </a:solidFill>
                        </a:rPr>
                        <a:t>Tazewell County Health Department </a:t>
                      </a:r>
                      <a:endParaRPr sz="10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21306 IL-9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Tremont, IL  61568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STI Testing/Treatment and Counseling 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i="1" dirty="0">
                          <a:solidFill>
                            <a:srgbClr val="FFFFFF"/>
                          </a:solidFill>
                        </a:rPr>
                        <a:t>(Cost covered by EC; confidential - names not shared. Insurance not used.)  </a:t>
                      </a:r>
                      <a:endParaRPr sz="900" i="1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>
                          <a:solidFill>
                            <a:srgbClr val="FFFFFF"/>
                          </a:solidFill>
                        </a:rPr>
                        <a:t>Monday - Friday 8-4:30pm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i="1">
                          <a:solidFill>
                            <a:srgbClr val="FFFFFF"/>
                          </a:solidFill>
                        </a:rPr>
                        <a:t>(Call in advance.)</a:t>
                      </a:r>
                      <a:endParaRPr sz="900" i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u="sng">
                          <a:solidFill>
                            <a:srgbClr val="FFFFFF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https://www.tazewellhealth.org/262/STD-HIV-Testing</a:t>
                      </a:r>
                      <a:r>
                        <a:rPr lang="en" sz="900">
                          <a:solidFill>
                            <a:srgbClr val="FFFFFF"/>
                          </a:solidFill>
                        </a:rPr>
                        <a:t> </a:t>
                      </a:r>
                      <a:endParaRPr sz="9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900" dirty="0">
                          <a:solidFill>
                            <a:srgbClr val="FFFFFF"/>
                          </a:solidFill>
                        </a:rPr>
                        <a:t>(309) 925-5511</a:t>
                      </a:r>
                      <a:endParaRPr sz="900"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121900" marB="121900"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6" name="Google Shape;86;p13"/>
          <p:cNvSpPr txBox="1"/>
          <p:nvPr/>
        </p:nvSpPr>
        <p:spPr>
          <a:xfrm>
            <a:off x="1742238" y="270699"/>
            <a:ext cx="5336458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 dirty="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Local STI Testing Information</a:t>
            </a:r>
            <a:endParaRPr sz="2600" b="1" dirty="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85859" y="189094"/>
            <a:ext cx="622674" cy="608359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6">
            <a:alphaModFix/>
          </a:blip>
          <a:srcRect l="6403" t="19573" r="8096" b="38313"/>
          <a:stretch/>
        </p:blipFill>
        <p:spPr>
          <a:xfrm>
            <a:off x="6512095" y="425664"/>
            <a:ext cx="1154024" cy="275069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281371" y="270699"/>
            <a:ext cx="921733" cy="470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742688" y="270699"/>
            <a:ext cx="521295" cy="47052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68530" y="140892"/>
            <a:ext cx="978947" cy="724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2</TotalTime>
  <Words>308</Words>
  <Application>Microsoft Office PowerPoint</Application>
  <PresentationFormat>On-screen Show (4:3)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Oswald</vt:lpstr>
      <vt:lpstr>Gill Sans MT</vt:lpstr>
      <vt:lpstr>Arial</vt:lpstr>
      <vt:lpstr>Parcel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3</cp:revision>
  <cp:lastPrinted>2021-02-19T22:20:59Z</cp:lastPrinted>
  <dcterms:modified xsi:type="dcterms:W3CDTF">2021-02-19T22:21:13Z</dcterms:modified>
</cp:coreProperties>
</file>