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0B21"/>
    <a:srgbClr val="980000"/>
    <a:srgbClr val="AC7B2B"/>
    <a:srgbClr val="C4A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1" d="100"/>
          <a:sy n="151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pening - 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 descr="Eureka Logomark_Full-Color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809" y="741888"/>
            <a:ext cx="6629982" cy="3314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01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576482" y="0"/>
            <a:ext cx="4567518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4576483" y="2"/>
            <a:ext cx="4567518" cy="6855164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pic>
        <p:nvPicPr>
          <p:cNvPr id="15" name="Picture 14" descr="EC Logo_Alt Two-Color copy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292" y="5732071"/>
            <a:ext cx="1980128" cy="9894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576482" y="0"/>
            <a:ext cx="4567518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2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576481" y="2"/>
            <a:ext cx="4567519" cy="6855164"/>
          </a:xfrm>
          <a:prstGeom prst="rect">
            <a:avLst/>
          </a:prstGeom>
          <a:blipFill rotWithShape="1">
            <a:blip r:embed="rId3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4001" cy="6857999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 descr="EC Logo_Alt Two-Color copy2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292" y="5732071"/>
            <a:ext cx="1980128" cy="9894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429000"/>
            <a:ext cx="9144001" cy="3428999"/>
          </a:xfrm>
          <a:prstGeom prst="rect">
            <a:avLst/>
          </a:prstGeom>
          <a:blipFill rotWithShape="1">
            <a:blip r:embed="rId3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 descr="EC Logo_Alt Two-Color copy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292" y="5732071"/>
            <a:ext cx="1980128" cy="9894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4329" y="2424112"/>
            <a:ext cx="7583488" cy="4297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 descr="EC Logo_Alt Two-Color copy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292" y="5732071"/>
            <a:ext cx="1980128" cy="9894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3429000"/>
            <a:ext cx="9144000" cy="3429000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pic>
        <p:nvPicPr>
          <p:cNvPr id="14" name="Picture 13" descr="EC Logo_Alt Two-Color copy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292" y="5732071"/>
            <a:ext cx="1980128" cy="9894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571999"/>
            <a:ext cx="9143999" cy="3428999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1" y="4572000"/>
            <a:ext cx="9143999" cy="3428999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 descr="EC Logo_Alt Two-Color copy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292" y="5732071"/>
            <a:ext cx="1980128" cy="9894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3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EC Logo_Alt Two-Color copy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292" y="5732071"/>
            <a:ext cx="1980128" cy="9894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 descr="EC Logo_Alt Two-Color copy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292" y="5732071"/>
            <a:ext cx="1980128" cy="9894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432608"/>
            <a:ext cx="9144000" cy="5425392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1" y="1432608"/>
            <a:ext cx="9144000" cy="5425392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 descr="EC Logo_Alt Two-Color copy2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292" y="5732071"/>
            <a:ext cx="1980128" cy="9894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C7B2B"/>
          </a:solidFill>
          <a:ln>
            <a:solidFill>
              <a:srgbClr val="C4A00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9144000" cy="6858000"/>
          </a:xfrm>
          <a:prstGeom prst="rect">
            <a:avLst/>
          </a:prstGeom>
          <a:blipFill rotWithShape="1">
            <a:blip r:embed="rId2">
              <a:alphaModFix amt="11000"/>
            </a:blip>
            <a:tile tx="0" ty="0" sx="100000" sy="100000" flip="none" algn="tl"/>
          </a:blip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7/23/19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EC Logo_Alt Two-Color copy2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292" y="5732071"/>
            <a:ext cx="1980128" cy="989404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80000"/>
            </a:gs>
            <a:gs pos="100000">
              <a:srgbClr val="550B2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10303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pPr/>
              <a:t>7/23/19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Avenir Next Regular"/>
          <a:ea typeface="+mj-ea"/>
          <a:cs typeface="Avenir Next Regular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ClrTx/>
        <a:buFont typeface="Calisto MT" pitchFamily="18" charset="0"/>
        <a:buChar char="•"/>
        <a:defRPr sz="24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1pPr>
      <a:lvl2pPr marL="577850" indent="-2952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22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2pPr>
      <a:lvl3pPr marL="860425" indent="-2825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20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3pPr>
      <a:lvl4pPr marL="1143000" indent="-2825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18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4pPr>
      <a:lvl5pPr marL="1425575" indent="-282575" algn="l" defTabSz="914400" rtl="0" eaLnBrk="1" latinLnBrk="0" hangingPunct="1">
        <a:spcBef>
          <a:spcPts val="600"/>
        </a:spcBef>
        <a:buClrTx/>
        <a:buFont typeface="Calisto MT" pitchFamily="18" charset="0"/>
        <a:buChar char="•"/>
        <a:defRPr sz="1800" kern="1200">
          <a:solidFill>
            <a:schemeClr val="tx1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Baskerville"/>
          <a:ea typeface="+mn-ea"/>
          <a:cs typeface="Baskerville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317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75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83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0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2019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08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42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681156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30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74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63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97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722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1095</TotalTime>
  <Words>0</Words>
  <Application>Microsoft Macintosh PowerPoint</Application>
  <PresentationFormat>On-screen Show 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Precedent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Grace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BrandPoet Intern</dc:creator>
  <cp:lastModifiedBy>BrandPoet Intern</cp:lastModifiedBy>
  <cp:revision>18</cp:revision>
  <dcterms:created xsi:type="dcterms:W3CDTF">2019-07-22T18:31:20Z</dcterms:created>
  <dcterms:modified xsi:type="dcterms:W3CDTF">2019-07-23T12:54:41Z</dcterms:modified>
</cp:coreProperties>
</file>