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5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C7B2B"/>
    <a:srgbClr val="C4A006"/>
    <a:srgbClr val="550B21"/>
    <a:srgbClr val="98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51" d="100"/>
          <a:sy n="151" d="100"/>
        </p:scale>
        <p:origin x="-75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Relationship Id="rId3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Relationship Id="rId3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Opening - 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fld id="{D85AC8A2-C63C-49A4-89E9-2E4420D2ECA8}" type="datetimeFigureOut">
              <a:rPr lang="en-US" smtClean="0"/>
              <a:t>7/23/19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2" name="Picture 1" descr="Eureka Logomark_Full-Color_White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1800" y="595312"/>
            <a:ext cx="6350000" cy="317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1910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4576482" y="0"/>
            <a:ext cx="4567518" cy="6858000"/>
          </a:xfrm>
          <a:prstGeom prst="rect">
            <a:avLst/>
          </a:prstGeom>
          <a:solidFill>
            <a:srgbClr val="AC7B2B"/>
          </a:solidFill>
          <a:ln>
            <a:solidFill>
              <a:srgbClr val="C4A00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4576483" y="2"/>
            <a:ext cx="4567518" cy="6855164"/>
          </a:xfrm>
          <a:prstGeom prst="rect">
            <a:avLst/>
          </a:prstGeom>
          <a:blipFill rotWithShape="1">
            <a:blip r:embed="rId2">
              <a:alphaModFix amt="11000"/>
            </a:blip>
            <a:tile tx="0" ty="0" sx="100000" sy="100000" flip="none" algn="tl"/>
          </a:blip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73049"/>
            <a:ext cx="3962400" cy="1690221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6401" y="273050"/>
            <a:ext cx="3959352" cy="58531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1975104"/>
            <a:ext cx="3962400" cy="3200401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 defTabSz="914400" rtl="0" eaLnBrk="1" latinLnBrk="0" hangingPunct="1">
              <a:lnSpc>
                <a:spcPct val="110000"/>
              </a:lnSpc>
              <a:spcBef>
                <a:spcPts val="600"/>
              </a:spcBef>
              <a:buNone/>
              <a:defRPr sz="18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67000" y="6356350"/>
            <a:ext cx="1622612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D85AC8A2-C63C-49A4-89E9-2E4420D2ECA8}" type="datetimeFigureOut">
              <a:rPr lang="en-US" smtClean="0"/>
              <a:t>7/23/19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2047" y="6356350"/>
            <a:ext cx="1891553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92808" y="5748338"/>
            <a:ext cx="762000" cy="576262"/>
          </a:xfrm>
        </p:spPr>
        <p:txBody>
          <a:bodyPr vert="horz" lIns="91440" tIns="45720" rIns="91440" bIns="45720" rtlCol="0" anchor="ctr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16200000">
            <a:off x="1086391" y="3365075"/>
            <a:ext cx="6855164" cy="125016"/>
          </a:xfrm>
          <a:prstGeom prst="rect">
            <a:avLst/>
          </a:prstGeom>
        </p:spPr>
      </p:pic>
      <p:pic>
        <p:nvPicPr>
          <p:cNvPr id="15" name="Picture 14" descr="Eureka Shield Logo_Full-Color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0277" y="5419725"/>
            <a:ext cx="2016124" cy="100806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4576482" y="0"/>
            <a:ext cx="4567518" cy="6858000"/>
          </a:xfrm>
          <a:prstGeom prst="rect">
            <a:avLst/>
          </a:prstGeom>
          <a:solidFill>
            <a:srgbClr val="AC7B2B"/>
          </a:solidFill>
          <a:ln>
            <a:solidFill>
              <a:srgbClr val="C4A00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overlay-ruleShadow.png"/>
          <p:cNvPicPr>
            <a:picLocks noChangeAspect="1"/>
          </p:cNvPicPr>
          <p:nvPr/>
        </p:nvPicPr>
        <p:blipFill>
          <a:blip r:embed="rId2"/>
          <a:srcRect r="25031"/>
          <a:stretch>
            <a:fillRect/>
          </a:stretch>
        </p:blipFill>
        <p:spPr>
          <a:xfrm rot="16200000">
            <a:off x="1086391" y="3365075"/>
            <a:ext cx="6855164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74320"/>
            <a:ext cx="3959352" cy="1691640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64608" y="264907"/>
            <a:ext cx="3959352" cy="6328186"/>
          </a:xfrm>
          <a:solidFill>
            <a:schemeClr val="tx1">
              <a:lumMod val="50000"/>
            </a:schemeClr>
          </a:solidFill>
          <a:effectLst>
            <a:outerShdw blurRad="50800" dir="2700000" algn="tl" rotWithShape="0">
              <a:schemeClr val="tx1">
                <a:alpha val="40000"/>
              </a:scheme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1970801"/>
            <a:ext cx="3959352" cy="32004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 sz="18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Font typeface="Calisto MT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70048" y="6356350"/>
            <a:ext cx="1627632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D85AC8A2-C63C-49A4-89E9-2E4420D2ECA8}" type="datetimeFigureOut">
              <a:rPr lang="en-US" smtClean="0"/>
              <a:t>7/23/19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2047" y="6356350"/>
            <a:ext cx="1892808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92808" y="5738129"/>
            <a:ext cx="758952" cy="576072"/>
          </a:xfrm>
        </p:spPr>
        <p:txBody>
          <a:bodyPr vert="horz" lIns="91440" tIns="45720" rIns="91440" bIns="45720" rtlCol="0" anchor="ctr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4576481" y="2"/>
            <a:ext cx="4567519" cy="6855164"/>
          </a:xfrm>
          <a:prstGeom prst="rect">
            <a:avLst/>
          </a:prstGeom>
          <a:blipFill rotWithShape="1">
            <a:blip r:embed="rId3">
              <a:alphaModFix amt="11000"/>
            </a:blip>
            <a:tile tx="0" ty="0" sx="100000" sy="100000" flip="none" algn="tl"/>
          </a:blip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Eureka Shield Logo_Full-Color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0277" y="5419725"/>
            <a:ext cx="2016124" cy="100806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AC7B2B"/>
          </a:solidFill>
          <a:ln>
            <a:solidFill>
              <a:srgbClr val="C4A00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0"/>
            <a:ext cx="9144001" cy="6857999"/>
          </a:xfrm>
          <a:prstGeom prst="rect">
            <a:avLst/>
          </a:prstGeom>
          <a:blipFill rotWithShape="1">
            <a:blip r:embed="rId2">
              <a:alphaModFix amt="11000"/>
            </a:blip>
            <a:tile tx="0" ty="0" sx="100000" sy="100000" flip="none" algn="tl"/>
          </a:blip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038600"/>
            <a:ext cx="7620000" cy="990600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ctr">
              <a:defRPr sz="36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 typeface="Calisto MT" pitchFamily="18" charset="0"/>
              <a:buNone/>
            </a:pPr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2900" y="265176"/>
            <a:ext cx="8458200" cy="3697224"/>
          </a:xfrm>
          <a:solidFill>
            <a:schemeClr val="tx1">
              <a:lumMod val="50000"/>
            </a:schemeClr>
          </a:solidFill>
          <a:effectLst>
            <a:outerShdw blurRad="50800" dir="2700000" algn="tl" rotWithShape="0">
              <a:schemeClr val="tx1">
                <a:alpha val="40000"/>
              </a:scheme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2000"/>
              </a:spcBef>
              <a:buFont typeface="Calisto MT" pitchFamily="18" charset="0"/>
              <a:buNone/>
              <a:defRPr sz="24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5042647"/>
            <a:ext cx="7620000" cy="1129553"/>
          </a:xfr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7/23/19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12" name="Picture 11" descr="Eureka Shield Logo_Full-Color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7439" y="5808663"/>
            <a:ext cx="2016124" cy="100806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fld id="{D85AC8A2-C63C-49A4-89E9-2E4420D2ECA8}" type="datetimeFigureOut">
              <a:rPr lang="en-US" smtClean="0"/>
              <a:t>7/23/19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AC7B2B"/>
          </a:solidFill>
          <a:ln>
            <a:solidFill>
              <a:srgbClr val="C4A00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1918447"/>
            <a:ext cx="7583488" cy="1470025"/>
          </a:xfrm>
        </p:spPr>
        <p:txBody>
          <a:bodyPr anchor="b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3478306"/>
            <a:ext cx="7583487" cy="17526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7/23/19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303984"/>
            <a:ext cx="9144000" cy="125016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3429000"/>
            <a:ext cx="9144001" cy="3428999"/>
          </a:xfrm>
          <a:prstGeom prst="rect">
            <a:avLst/>
          </a:prstGeom>
          <a:blipFill rotWithShape="1">
            <a:blip r:embed="rId3">
              <a:alphaModFix amt="11000"/>
            </a:blip>
            <a:tile tx="0" ty="0" sx="100000" sy="100000" flip="none" algn="tl"/>
          </a:blip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Eureka Shield Logo_Full-Color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7439" y="5808663"/>
            <a:ext cx="2016124" cy="100806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1432608"/>
            <a:ext cx="9144000" cy="5425392"/>
          </a:xfrm>
          <a:prstGeom prst="rect">
            <a:avLst/>
          </a:prstGeom>
          <a:solidFill>
            <a:srgbClr val="AC7B2B"/>
          </a:solidFill>
          <a:ln>
            <a:solidFill>
              <a:srgbClr val="C4A00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1" y="1432608"/>
            <a:ext cx="9144000" cy="5425392"/>
          </a:xfrm>
          <a:prstGeom prst="rect">
            <a:avLst/>
          </a:prstGeom>
          <a:blipFill rotWithShape="1">
            <a:blip r:embed="rId2">
              <a:alphaModFix amt="11000"/>
            </a:blip>
            <a:tile tx="0" ty="0" sx="100000" sy="100000" flip="none" algn="tl"/>
          </a:blip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7/23/19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 descr="Eureka Shield Logo_Full-Color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7439" y="5808663"/>
            <a:ext cx="2016124" cy="100806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AC7B2B"/>
          </a:solidFill>
          <a:ln>
            <a:solidFill>
              <a:srgbClr val="C4A00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0" y="3429000"/>
            <a:ext cx="9144000" cy="3429000"/>
          </a:xfrm>
          <a:prstGeom prst="rect">
            <a:avLst/>
          </a:prstGeom>
          <a:blipFill rotWithShape="1">
            <a:blip r:embed="rId2">
              <a:alphaModFix amt="11000"/>
            </a:blip>
            <a:tile tx="0" ty="0" sx="100000" sy="100000" flip="none" algn="tl"/>
          </a:blip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789081"/>
            <a:ext cx="7583488" cy="1470025"/>
          </a:xfrm>
        </p:spPr>
        <p:txBody>
          <a:bodyPr anchor="ctr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4724400"/>
            <a:ext cx="7583487" cy="1385047"/>
          </a:xfrm>
        </p:spPr>
        <p:txBody>
          <a:bodyPr anchor="ctr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7/23/19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303984"/>
            <a:ext cx="9144000" cy="125016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3677371" y="2564085"/>
            <a:ext cx="1789259" cy="1729830"/>
          </a:xfrm>
          <a:prstGeom prst="ellipse">
            <a:avLst/>
          </a:prstGeom>
          <a:noFill/>
          <a:ln w="127000">
            <a:solidFill>
              <a:schemeClr val="tx2"/>
            </a:solidFill>
          </a:ln>
          <a:effectLst>
            <a:innerShdw blurRad="101600" dist="76200" dir="13500000">
              <a:prstClr val="black">
                <a:alpha val="57000"/>
              </a:prstClr>
            </a:innerShdw>
          </a:effectLst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pic>
        <p:nvPicPr>
          <p:cNvPr id="13" name="Picture 12" descr="Eureka Shield Logo_Full-Color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7439" y="5808663"/>
            <a:ext cx="2016124" cy="100806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4571999"/>
            <a:ext cx="9143999" cy="3428999"/>
          </a:xfrm>
          <a:prstGeom prst="rect">
            <a:avLst/>
          </a:prstGeom>
          <a:solidFill>
            <a:srgbClr val="AC7B2B"/>
          </a:solidFill>
          <a:ln>
            <a:solidFill>
              <a:srgbClr val="C4A00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1" y="4572000"/>
            <a:ext cx="9143999" cy="3428999"/>
          </a:xfrm>
          <a:prstGeom prst="rect">
            <a:avLst/>
          </a:prstGeom>
          <a:blipFill rotWithShape="1">
            <a:blip r:embed="rId2">
              <a:alphaModFix amt="11000"/>
            </a:blip>
            <a:tile tx="0" ty="0" sx="100000" sy="100000" flip="none" algn="tl"/>
          </a:blip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446984"/>
            <a:ext cx="9144000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71800"/>
            <a:ext cx="7583487" cy="13620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4724400"/>
            <a:ext cx="7583487" cy="1398494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 typeface="Calisto MT" pitchFamily="18" charset="0"/>
              <a:buNone/>
              <a:defRPr sz="18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7/23/19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 descr="Eureka Shield Logo_Full-Color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7439" y="5808663"/>
            <a:ext cx="2016124" cy="100806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1432608"/>
            <a:ext cx="9144000" cy="5425392"/>
          </a:xfrm>
          <a:prstGeom prst="rect">
            <a:avLst/>
          </a:prstGeom>
          <a:solidFill>
            <a:srgbClr val="AC7B2B"/>
          </a:solidFill>
          <a:ln>
            <a:solidFill>
              <a:srgbClr val="C4A00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3" y="1828800"/>
            <a:ext cx="356616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6791" y="1828800"/>
            <a:ext cx="356616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7/23/19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1" y="1432608"/>
            <a:ext cx="9144000" cy="5425392"/>
          </a:xfrm>
          <a:prstGeom prst="rect">
            <a:avLst/>
          </a:prstGeom>
          <a:blipFill rotWithShape="1">
            <a:blip r:embed="rId3">
              <a:alphaModFix amt="11000"/>
            </a:blip>
            <a:tile tx="0" ty="0" sx="100000" sy="100000" flip="none" algn="tl"/>
          </a:blip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 descr="Eureka Shield Logo_Full-Color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7439" y="5808663"/>
            <a:ext cx="2016124" cy="100806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0" y="1432608"/>
            <a:ext cx="9144000" cy="5425392"/>
          </a:xfrm>
          <a:prstGeom prst="rect">
            <a:avLst/>
          </a:prstGeom>
          <a:solidFill>
            <a:srgbClr val="AC7B2B"/>
          </a:solidFill>
          <a:ln>
            <a:solidFill>
              <a:srgbClr val="C4A00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1" y="1432608"/>
            <a:ext cx="9144000" cy="5425392"/>
          </a:xfrm>
          <a:prstGeom prst="rect">
            <a:avLst/>
          </a:prstGeom>
          <a:blipFill rotWithShape="1">
            <a:blip r:embed="rId2">
              <a:alphaModFix amt="11000"/>
            </a:blip>
            <a:tile tx="0" ty="0" sx="100000" sy="100000" flip="none" algn="tl"/>
          </a:blip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524000"/>
            <a:ext cx="3566160" cy="838200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93576"/>
            <a:ext cx="3566160" cy="373258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6791" y="1524000"/>
            <a:ext cx="3566160" cy="838200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96791" y="2393576"/>
            <a:ext cx="3566160" cy="373258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7/23/19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17" name="Picture 16" descr="Eureka Shield Logo_Full-Color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7439" y="5808663"/>
            <a:ext cx="2016124" cy="100806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1432608"/>
            <a:ext cx="9144000" cy="5425392"/>
          </a:xfrm>
          <a:prstGeom prst="rect">
            <a:avLst/>
          </a:prstGeom>
          <a:solidFill>
            <a:srgbClr val="AC7B2B"/>
          </a:solidFill>
          <a:ln>
            <a:solidFill>
              <a:srgbClr val="C4A00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1" y="1432608"/>
            <a:ext cx="9144000" cy="5425392"/>
          </a:xfrm>
          <a:prstGeom prst="rect">
            <a:avLst/>
          </a:prstGeom>
          <a:blipFill rotWithShape="1">
            <a:blip r:embed="rId2">
              <a:alphaModFix amt="11000"/>
            </a:blip>
            <a:tile tx="0" ty="0" sx="100000" sy="100000" flip="none" algn="tl"/>
          </a:blip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7/23/19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Eureka Shield Logo_Full-Color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7439" y="5808663"/>
            <a:ext cx="2016124" cy="100806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AC7B2B"/>
          </a:solidFill>
          <a:ln>
            <a:solidFill>
              <a:srgbClr val="C4A00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1" y="0"/>
            <a:ext cx="9144000" cy="6858000"/>
          </a:xfrm>
          <a:prstGeom prst="rect">
            <a:avLst/>
          </a:prstGeom>
          <a:blipFill rotWithShape="1">
            <a:blip r:embed="rId2">
              <a:alphaModFix amt="11000"/>
            </a:blip>
            <a:tile tx="0" ty="0" sx="100000" sy="100000" flip="none" algn="tl"/>
          </a:blip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7/23/19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Eureka Shield Logo_Full-Color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7439" y="5808663"/>
            <a:ext cx="2016124" cy="1008062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980000"/>
            </a:gs>
            <a:gs pos="100000">
              <a:srgbClr val="550B21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28800"/>
            <a:ext cx="7583488" cy="42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32494" y="6356350"/>
            <a:ext cx="103038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D85AC8A2-C63C-49A4-89E9-2E4420D2ECA8}" type="datetimeFigureOut">
              <a:rPr lang="en-US" smtClean="0"/>
              <a:pPr/>
              <a:t>7/23/19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047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74C7E049-B585-4EE6-96C0-EEB30EAA14F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ureka Shield Logo_Full-Color.png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7439" y="5808663"/>
            <a:ext cx="2016124" cy="1008062"/>
          </a:xfrm>
          <a:prstGeom prst="rect">
            <a:avLst/>
          </a:prstGeom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effectLst>
            <a:outerShdw blurRad="50800" dist="12700" dir="2700000" sx="100500" sy="100500" algn="tl" rotWithShape="0">
              <a:prstClr val="black">
                <a:alpha val="60000"/>
              </a:prstClr>
            </a:outerShdw>
          </a:effectLst>
          <a:latin typeface="Avenir Next Regular"/>
          <a:ea typeface="+mj-ea"/>
          <a:cs typeface="Avenir Next Regular"/>
        </a:defRPr>
      </a:lvl1pPr>
    </p:titleStyle>
    <p:bodyStyle>
      <a:lvl1pPr marL="282575" indent="-282575" algn="l" defTabSz="914400" rtl="0" eaLnBrk="1" latinLnBrk="0" hangingPunct="1">
        <a:spcBef>
          <a:spcPts val="2000"/>
        </a:spcBef>
        <a:buClrTx/>
        <a:buFont typeface="Calisto MT" pitchFamily="18" charset="0"/>
        <a:buChar char="•"/>
        <a:defRPr sz="2400" kern="1200">
          <a:solidFill>
            <a:schemeClr val="tx1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Baskerville"/>
          <a:ea typeface="+mn-ea"/>
          <a:cs typeface="Baskerville"/>
        </a:defRPr>
      </a:lvl1pPr>
      <a:lvl2pPr marL="577850" indent="-295275" algn="l" defTabSz="914400" rtl="0" eaLnBrk="1" latinLnBrk="0" hangingPunct="1">
        <a:spcBef>
          <a:spcPts val="600"/>
        </a:spcBef>
        <a:buClrTx/>
        <a:buFont typeface="Calisto MT" pitchFamily="18" charset="0"/>
        <a:buChar char="•"/>
        <a:defRPr sz="2200" kern="1200">
          <a:solidFill>
            <a:schemeClr val="tx1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Baskerville"/>
          <a:ea typeface="+mn-ea"/>
          <a:cs typeface="Baskerville"/>
        </a:defRPr>
      </a:lvl2pPr>
      <a:lvl3pPr marL="860425" indent="-282575" algn="l" defTabSz="914400" rtl="0" eaLnBrk="1" latinLnBrk="0" hangingPunct="1">
        <a:spcBef>
          <a:spcPts val="600"/>
        </a:spcBef>
        <a:buClrTx/>
        <a:buFont typeface="Calisto MT" pitchFamily="18" charset="0"/>
        <a:buChar char="•"/>
        <a:defRPr sz="2000" kern="1200">
          <a:solidFill>
            <a:schemeClr val="tx1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Baskerville"/>
          <a:ea typeface="+mn-ea"/>
          <a:cs typeface="Baskerville"/>
        </a:defRPr>
      </a:lvl3pPr>
      <a:lvl4pPr marL="1143000" indent="-282575" algn="l" defTabSz="914400" rtl="0" eaLnBrk="1" latinLnBrk="0" hangingPunct="1">
        <a:spcBef>
          <a:spcPts val="600"/>
        </a:spcBef>
        <a:buClrTx/>
        <a:buFont typeface="Calisto MT" pitchFamily="18" charset="0"/>
        <a:buChar char="•"/>
        <a:defRPr sz="1800" kern="1200">
          <a:solidFill>
            <a:schemeClr val="tx1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Baskerville"/>
          <a:ea typeface="+mn-ea"/>
          <a:cs typeface="Baskerville"/>
        </a:defRPr>
      </a:lvl4pPr>
      <a:lvl5pPr marL="1425575" indent="-282575" algn="l" defTabSz="914400" rtl="0" eaLnBrk="1" latinLnBrk="0" hangingPunct="1">
        <a:spcBef>
          <a:spcPts val="600"/>
        </a:spcBef>
        <a:buClrTx/>
        <a:buFont typeface="Calisto MT" pitchFamily="18" charset="0"/>
        <a:buChar char="•"/>
        <a:defRPr sz="1800" kern="1200">
          <a:solidFill>
            <a:schemeClr val="tx1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Baskerville"/>
          <a:ea typeface="+mn-ea"/>
          <a:cs typeface="Baskerville"/>
        </a:defRPr>
      </a:lvl5pPr>
      <a:lvl6pPr marL="1711325" indent="-280988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6pPr>
      <a:lvl7pPr marL="2000250" indent="-2809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800" kern="1200" dirty="0" smtClean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7pPr>
      <a:lvl8pPr marL="2290763" indent="-280988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8pPr>
      <a:lvl9pPr marL="2571750" indent="-2809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800" kern="1200" dirty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66183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7470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/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033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/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3929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076193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8080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1566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29869455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5668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9537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6778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4235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015849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Precedent">
  <a:themeElements>
    <a:clrScheme name="Precedent">
      <a:dk1>
        <a:srgbClr val="921F07"/>
      </a:dk1>
      <a:lt1>
        <a:sysClr val="window" lastClr="FFFFFF"/>
      </a:lt1>
      <a:dk2>
        <a:srgbClr val="333333"/>
      </a:dk2>
      <a:lt2>
        <a:srgbClr val="E5E5D3"/>
      </a:lt2>
      <a:accent1>
        <a:srgbClr val="993232"/>
      </a:accent1>
      <a:accent2>
        <a:srgbClr val="9B6C34"/>
      </a:accent2>
      <a:accent3>
        <a:srgbClr val="736C5D"/>
      </a:accent3>
      <a:accent4>
        <a:srgbClr val="C9972B"/>
      </a:accent4>
      <a:accent5>
        <a:srgbClr val="C95F2B"/>
      </a:accent5>
      <a:accent6>
        <a:srgbClr val="8F7A05"/>
      </a:accent6>
      <a:hlink>
        <a:srgbClr val="933926"/>
      </a:hlink>
      <a:folHlink>
        <a:srgbClr val="916019"/>
      </a:folHlink>
    </a:clrScheme>
    <a:fontScheme name="Precedent">
      <a:majorFont>
        <a:latin typeface="Perpetua Titling MT"/>
        <a:ea typeface=""/>
        <a:cs typeface=""/>
        <a:font script="Jpan" typeface="ＭＳ Ｐ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Ｐ明朝"/>
        <a:font script="Hans" typeface="宋体"/>
        <a:font script="Hant" typeface="新細明體"/>
      </a:minorFont>
    </a:fontScheme>
    <a:fmtScheme name="Precedent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35000"/>
              </a:schemeClr>
            </a:gs>
            <a:gs pos="100000">
              <a:schemeClr val="phClr">
                <a:tint val="100000"/>
                <a:shade val="30000"/>
                <a:satMod val="135000"/>
              </a:schemeClr>
            </a:gs>
          </a:gsLst>
          <a:path path="circle">
            <a:fillToRect l="70000" t="10000" b="7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35000"/>
              </a:schemeClr>
              <a:schemeClr val="phClr">
                <a:satMod val="150000"/>
                <a:lumMod val="11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25400" dir="4800000" sx="103000" sy="103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3000000"/>
            </a:lightRig>
          </a:scene3d>
          <a:sp3d prstMaterial="softEdge">
            <a:bevelT w="0" h="0"/>
          </a:sp3d>
        </a:effectStyle>
        <a:effectStyle>
          <a:effectLst>
            <a:innerShdw blurRad="127000" dist="38100" dir="13200000">
              <a:srgbClr val="000000">
                <a:alpha val="75000"/>
              </a:srgbClr>
            </a:innerShdw>
            <a:outerShdw blurRad="38100" dist="12700" dir="1800000" sx="101000" sy="101000" rotWithShape="0">
              <a:srgbClr val="000000">
                <a:alpha val="40000"/>
              </a:srgbClr>
            </a:outerShdw>
            <a:reflection blurRad="127000" stA="25000" endPos="30000" dist="1270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12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35000"/>
              </a:schemeClr>
            </a:gs>
            <a:gs pos="100000">
              <a:schemeClr val="phClr">
                <a:shade val="30000"/>
                <a:satMod val="150000"/>
              </a:schemeClr>
            </a:gs>
          </a:gsLst>
          <a:path path="circle">
            <a:fillToRect t="10000" r="70000" b="7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0000"/>
                <a:satMod val="130000"/>
                <a:lumMod val="80000"/>
              </a:schemeClr>
              <a:schemeClr val="phClr">
                <a:satMod val="150000"/>
                <a:lumMod val="11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Precedent.thmx</Template>
  <TotalTime>1058</TotalTime>
  <Words>0</Words>
  <Application>Microsoft Macintosh PowerPoint</Application>
  <PresentationFormat>On-screen Show (4:3)</PresentationFormat>
  <Paragraphs>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Precedent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Grace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BrandPoet Intern</dc:creator>
  <cp:lastModifiedBy>BrandPoet Intern</cp:lastModifiedBy>
  <cp:revision>13</cp:revision>
  <dcterms:created xsi:type="dcterms:W3CDTF">2019-07-22T18:31:20Z</dcterms:created>
  <dcterms:modified xsi:type="dcterms:W3CDTF">2019-07-23T13:04:04Z</dcterms:modified>
</cp:coreProperties>
</file>