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5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7B2B"/>
    <a:srgbClr val="C4A006"/>
    <a:srgbClr val="550B21"/>
    <a:srgbClr val="9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-7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pening - 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Eureka Logomark_Full-Color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595312"/>
            <a:ext cx="6350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91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576482" y="0"/>
            <a:ext cx="4567518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76483" y="2"/>
            <a:ext cx="4567518" cy="6855164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pic>
        <p:nvPicPr>
          <p:cNvPr id="15" name="Picture 14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77" y="5419725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576482" y="0"/>
            <a:ext cx="4567518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2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76481" y="2"/>
            <a:ext cx="4567519" cy="6855164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77" y="5419725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1" cy="6857999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Eureka Shield Logo_Full-C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429000"/>
            <a:ext cx="9144001" cy="3428999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pic>
        <p:nvPicPr>
          <p:cNvPr id="13" name="Picture 12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571999"/>
            <a:ext cx="9143999" cy="3428999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" y="4572000"/>
            <a:ext cx="9143999" cy="3428999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Eureka Shield Logo_Full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Eureka Shield Logo_Full-C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80000"/>
            </a:gs>
            <a:gs pos="100000">
              <a:srgbClr val="550B2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10303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pPr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ureka Shield Logo_Full-Color.pn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39" y="5808663"/>
            <a:ext cx="2016124" cy="1008062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Avenir Next Regular"/>
          <a:ea typeface="+mj-ea"/>
          <a:cs typeface="Avenir Next Regular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ClrTx/>
        <a:buFont typeface="Calisto MT" pitchFamily="18" charset="0"/>
        <a:buChar char="•"/>
        <a:defRPr sz="24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1pPr>
      <a:lvl2pPr marL="577850" indent="-2952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22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2pPr>
      <a:lvl3pPr marL="860425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20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3pPr>
      <a:lvl4pPr marL="1143000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18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4pPr>
      <a:lvl5pPr marL="1425575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18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618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47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3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92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619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08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56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86945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66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53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677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23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584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Precedent.thmx</Template>
  <TotalTime>1058</TotalTime>
  <Words>0</Words>
  <Application>Microsoft Macintosh PowerPoint</Application>
  <PresentationFormat>On-screen Show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Precedent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Grace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BrandPoet Intern</dc:creator>
  <cp:lastModifiedBy>BrandPoet Intern</cp:lastModifiedBy>
  <cp:revision>13</cp:revision>
  <dcterms:created xsi:type="dcterms:W3CDTF">2019-07-22T18:31:20Z</dcterms:created>
  <dcterms:modified xsi:type="dcterms:W3CDTF">2019-07-23T13:04:04Z</dcterms:modified>
</cp:coreProperties>
</file>