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5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7B2B"/>
    <a:srgbClr val="C4A006"/>
    <a:srgbClr val="550B21"/>
    <a:srgbClr val="9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51" d="100"/>
          <a:sy n="151" d="100"/>
        </p:scale>
        <p:origin x="-7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Opening - 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2" name="Picture 1" descr="Eureka Logomark_Full-Color_Whit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800" y="595312"/>
            <a:ext cx="6350000" cy="31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910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4576482" y="0"/>
            <a:ext cx="4567518" cy="6858000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4576483" y="2"/>
            <a:ext cx="4567518" cy="6855164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pic>
        <p:nvPicPr>
          <p:cNvPr id="14" name="Picture 13" descr="eureka_seal_final-whitepsd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8442" y="5389388"/>
            <a:ext cx="929238" cy="92481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4576482" y="0"/>
            <a:ext cx="4567518" cy="6858000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2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4576481" y="2"/>
            <a:ext cx="4567519" cy="6855164"/>
          </a:xfrm>
          <a:prstGeom prst="rect">
            <a:avLst/>
          </a:prstGeom>
          <a:blipFill rotWithShape="1">
            <a:blip r:embed="rId3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eureka_seal_final-whitepsd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8442" y="5389388"/>
            <a:ext cx="929238" cy="92481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9144001" cy="6857999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429000"/>
            <a:ext cx="9144001" cy="3428999"/>
          </a:xfrm>
          <a:prstGeom prst="rect">
            <a:avLst/>
          </a:prstGeom>
          <a:blipFill rotWithShape="1">
            <a:blip r:embed="rId3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eureka_seal_final-whitepsd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856" y="5796662"/>
            <a:ext cx="929238" cy="92481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432608"/>
            <a:ext cx="9144000" cy="5425392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1" y="1432608"/>
            <a:ext cx="9144000" cy="5425392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12" descr="eureka_seal_final-whitepsd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856" y="5796662"/>
            <a:ext cx="929238" cy="92481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3429000"/>
            <a:ext cx="9144000" cy="3429000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pic>
        <p:nvPicPr>
          <p:cNvPr id="15" name="Picture 14" descr="eureka_seal_final-whitepsd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856" y="5796662"/>
            <a:ext cx="929238" cy="92481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4571999"/>
            <a:ext cx="9143999" cy="3428999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1" y="4572000"/>
            <a:ext cx="9143999" cy="3428999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eureka_seal_final-whitepsd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856" y="5796662"/>
            <a:ext cx="929238" cy="92481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1432608"/>
            <a:ext cx="9144000" cy="5425392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" y="1432608"/>
            <a:ext cx="9144000" cy="5425392"/>
          </a:xfrm>
          <a:prstGeom prst="rect">
            <a:avLst/>
          </a:prstGeom>
          <a:blipFill rotWithShape="1">
            <a:blip r:embed="rId3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eureka_seal_final-whitepsd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856" y="5796662"/>
            <a:ext cx="929238" cy="92481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1432608"/>
            <a:ext cx="9144000" cy="5425392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1" y="1432608"/>
            <a:ext cx="9144000" cy="5425392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eureka_seal_final-whitepsd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856" y="5796662"/>
            <a:ext cx="929238" cy="92481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432608"/>
            <a:ext cx="9144000" cy="5425392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1" y="1432608"/>
            <a:ext cx="9144000" cy="5425392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 descr="eureka_seal_final-whitepsd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856" y="5796662"/>
            <a:ext cx="929238" cy="92481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" y="0"/>
            <a:ext cx="9144000" cy="6858000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eureka_seal_final-whitepsd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856" y="5796662"/>
            <a:ext cx="929238" cy="924813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80000"/>
            </a:gs>
            <a:gs pos="100000">
              <a:srgbClr val="550B2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10303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pPr/>
              <a:t>7/23/19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eureka_seal_final-whitepsd.png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856" y="5796662"/>
            <a:ext cx="929238" cy="924813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Avenir Next Regular"/>
          <a:ea typeface="+mj-ea"/>
          <a:cs typeface="Avenir Next Regular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ClrTx/>
        <a:buFont typeface="Calisto MT" pitchFamily="18" charset="0"/>
        <a:buChar char="•"/>
        <a:defRPr sz="2400" kern="1200">
          <a:solidFill>
            <a:schemeClr val="tx1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Baskerville"/>
          <a:ea typeface="+mn-ea"/>
          <a:cs typeface="Baskerville"/>
        </a:defRPr>
      </a:lvl1pPr>
      <a:lvl2pPr marL="577850" indent="-295275" algn="l" defTabSz="914400" rtl="0" eaLnBrk="1" latinLnBrk="0" hangingPunct="1">
        <a:spcBef>
          <a:spcPts val="600"/>
        </a:spcBef>
        <a:buClrTx/>
        <a:buFont typeface="Calisto MT" pitchFamily="18" charset="0"/>
        <a:buChar char="•"/>
        <a:defRPr sz="2200" kern="1200">
          <a:solidFill>
            <a:schemeClr val="tx1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Baskerville"/>
          <a:ea typeface="+mn-ea"/>
          <a:cs typeface="Baskerville"/>
        </a:defRPr>
      </a:lvl2pPr>
      <a:lvl3pPr marL="860425" indent="-282575" algn="l" defTabSz="914400" rtl="0" eaLnBrk="1" latinLnBrk="0" hangingPunct="1">
        <a:spcBef>
          <a:spcPts val="600"/>
        </a:spcBef>
        <a:buClrTx/>
        <a:buFont typeface="Calisto MT" pitchFamily="18" charset="0"/>
        <a:buChar char="•"/>
        <a:defRPr sz="2000" kern="1200">
          <a:solidFill>
            <a:schemeClr val="tx1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Baskerville"/>
          <a:ea typeface="+mn-ea"/>
          <a:cs typeface="Baskerville"/>
        </a:defRPr>
      </a:lvl3pPr>
      <a:lvl4pPr marL="1143000" indent="-282575" algn="l" defTabSz="914400" rtl="0" eaLnBrk="1" latinLnBrk="0" hangingPunct="1">
        <a:spcBef>
          <a:spcPts val="600"/>
        </a:spcBef>
        <a:buClrTx/>
        <a:buFont typeface="Calisto MT" pitchFamily="18" charset="0"/>
        <a:buChar char="•"/>
        <a:defRPr sz="1800" kern="1200">
          <a:solidFill>
            <a:schemeClr val="tx1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Baskerville"/>
          <a:ea typeface="+mn-ea"/>
          <a:cs typeface="Baskerville"/>
        </a:defRPr>
      </a:lvl4pPr>
      <a:lvl5pPr marL="1425575" indent="-282575" algn="l" defTabSz="914400" rtl="0" eaLnBrk="1" latinLnBrk="0" hangingPunct="1">
        <a:spcBef>
          <a:spcPts val="600"/>
        </a:spcBef>
        <a:buClrTx/>
        <a:buFont typeface="Calisto MT" pitchFamily="18" charset="0"/>
        <a:buChar char="•"/>
        <a:defRPr sz="1800" kern="1200">
          <a:solidFill>
            <a:schemeClr val="tx1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Baskerville"/>
          <a:ea typeface="+mn-ea"/>
          <a:cs typeface="Baskerville"/>
        </a:defRPr>
      </a:lvl5pPr>
      <a:lvl6pPr marL="1711325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0002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2290763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25717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6618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747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3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392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7619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808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156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986945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566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953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677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423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1584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1054</TotalTime>
  <Words>0</Words>
  <Application>Microsoft Macintosh PowerPoint</Application>
  <PresentationFormat>On-screen Show (4:3)</PresentationFormat>
  <Paragraphs>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Precedent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Grace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BrandPoet Intern</dc:creator>
  <cp:lastModifiedBy>BrandPoet Intern</cp:lastModifiedBy>
  <cp:revision>12</cp:revision>
  <dcterms:created xsi:type="dcterms:W3CDTF">2019-07-22T18:31:20Z</dcterms:created>
  <dcterms:modified xsi:type="dcterms:W3CDTF">2019-07-23T12:59:48Z</dcterms:modified>
</cp:coreProperties>
</file>